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6.png" Type="http://schemas.openxmlformats.org/officeDocument/2006/relationships/image"/><Relationship Id="rId8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700000">
            <a:off x="774084" y="1068061"/>
            <a:ext cx="2364796" cy="24747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00000">
            <a:off x="3954709" y="860270"/>
            <a:ext cx="2793093" cy="15934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700000">
            <a:off x="2861509" y="3465603"/>
            <a:ext cx="2505566" cy="19660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87032">
            <a:off x="6609467" y="956807"/>
            <a:ext cx="2885110" cy="27035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2700000">
            <a:off x="375078" y="5013529"/>
            <a:ext cx="1945205" cy="18666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2700000">
            <a:off x="1496410" y="7842739"/>
            <a:ext cx="2421317" cy="20701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550315" y="5025717"/>
            <a:ext cx="2215795" cy="259720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7352547" y="3775932"/>
            <a:ext cx="8496784" cy="2745183"/>
            <a:chOff x="0" y="0"/>
            <a:chExt cx="11329046" cy="36602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49159"/>
              <a:ext cx="11329046" cy="22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000"/>
                </a:lnSpc>
              </a:pPr>
              <a:r>
                <a:rPr lang="en-US" sz="12000">
                  <a:solidFill>
                    <a:srgbClr val="74AEDB"/>
                  </a:solidFill>
                  <a:latin typeface="Montserrat Classic Bold"/>
                </a:rPr>
                <a:t>V</a:t>
              </a:r>
              <a:r>
                <a:rPr lang="en-US" sz="12000">
                  <a:solidFill>
                    <a:srgbClr val="FFFFFF"/>
                  </a:solidFill>
                  <a:latin typeface="Montserrat Classic Bold"/>
                </a:rPr>
                <a:t>ACCINUS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48275"/>
              <a:ext cx="11329046" cy="511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12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960284" y="6439522"/>
            <a:ext cx="345664" cy="46032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445099" y="6372847"/>
            <a:ext cx="18500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Grupo 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955" r="0" b="31284"/>
          <a:stretch>
            <a:fillRect/>
          </a:stretch>
        </p:blipFill>
        <p:spPr>
          <a:xfrm flipH="false" flipV="false" rot="0">
            <a:off x="1515767" y="-727606"/>
            <a:ext cx="15256467" cy="587110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314700" y="1028700"/>
            <a:ext cx="116586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697637" y="2551804"/>
            <a:ext cx="2237510" cy="223750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44" r="-544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016681" y="2551804"/>
            <a:ext cx="2237510" cy="223750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555" b="-55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344290" y="2551804"/>
            <a:ext cx="2237510" cy="223750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314" b="-31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697637" y="5824109"/>
            <a:ext cx="2237510" cy="223750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6666" b="-1666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016681" y="5824109"/>
            <a:ext cx="2237510" cy="223750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992" r="-2992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344290" y="5824109"/>
            <a:ext cx="2237510" cy="223750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5506" b="-6722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895759" y="1271933"/>
            <a:ext cx="10487918" cy="824841"/>
            <a:chOff x="0" y="0"/>
            <a:chExt cx="13983891" cy="109978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6804"/>
              <a:ext cx="13983891" cy="544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spc="281">
                  <a:solidFill>
                    <a:srgbClr val="303030"/>
                  </a:solidFill>
                  <a:latin typeface="Montserrat Classic Bold"/>
                </a:rPr>
                <a:t>CONHEÇA A EQUIPE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24320"/>
              <a:ext cx="13983891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6"/>
                </a:lnSpc>
              </a:pPr>
              <a:r>
                <a:rPr lang="en-US" sz="1828" spc="91">
                  <a:solidFill>
                    <a:srgbClr val="74AEDB"/>
                  </a:solidFill>
                  <a:latin typeface="Montserrat Classic"/>
                </a:rPr>
                <a:t>Vaccinus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155468" y="9699608"/>
            <a:ext cx="3534418" cy="30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19"/>
              </a:lnSpc>
            </a:pPr>
            <a:r>
              <a:rPr lang="en-US" sz="1699" spc="339">
                <a:solidFill>
                  <a:srgbClr val="FFFFFF"/>
                </a:solidFill>
                <a:latin typeface="Montserrat Classic"/>
              </a:rPr>
              <a:t>VACCINUS | 2020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7637" y="4881567"/>
            <a:ext cx="21103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Matheus 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4539" y="4881567"/>
            <a:ext cx="13946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Nicolas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88779" y="4881567"/>
            <a:ext cx="13485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Priscila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64882" y="8121230"/>
            <a:ext cx="11758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André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51879" y="8121230"/>
            <a:ext cx="20399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Guilherme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75757" y="8121230"/>
            <a:ext cx="13745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Renato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93" t="0" r="34501" b="0"/>
          <a:stretch>
            <a:fillRect/>
          </a:stretch>
        </p:blipFill>
        <p:spPr>
          <a:xfrm flipH="false" flipV="false" rot="0">
            <a:off x="5361384" y="-859401"/>
            <a:ext cx="11425631" cy="1200580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314700" y="1028700"/>
            <a:ext cx="116586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900041" y="2039407"/>
            <a:ext cx="10487918" cy="3367883"/>
            <a:chOff x="0" y="0"/>
            <a:chExt cx="13983891" cy="44905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935"/>
              <a:ext cx="13983891" cy="1132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latin typeface="Montserrat Classic Bold"/>
                </a:rPr>
                <a:t>Sobre nós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1554"/>
              <a:ext cx="13983891" cy="488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84"/>
                </a:lnSpc>
              </a:pPr>
              <a:r>
                <a:rPr lang="en-US" sz="2531">
                  <a:solidFill>
                    <a:srgbClr val="74AEDB"/>
                  </a:solidFill>
                  <a:latin typeface="Montserrat Classic Bold"/>
                </a:rPr>
                <a:t>O que você precisa saber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22931"/>
              <a:ext cx="13948172" cy="116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303030"/>
                  </a:solidFill>
                  <a:latin typeface="Montserrat Light"/>
                </a:rPr>
                <a:t>Sobre nós: 6 Jovens desenvolvedores fundaram a Vaccinus para o controle de temperatura no transporte de vacinas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741015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02650" y="5696327"/>
            <a:ext cx="2952197" cy="29521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732420" y="3384708"/>
            <a:ext cx="12124348" cy="6193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4203669" y="9711364"/>
            <a:ext cx="3279874" cy="28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3"/>
              </a:lnSpc>
            </a:pPr>
            <a:r>
              <a:rPr lang="en-US" sz="1577" spc="315">
                <a:solidFill>
                  <a:srgbClr val="74AEDB"/>
                </a:solidFill>
                <a:latin typeface="Montserrat Classic"/>
              </a:rPr>
              <a:t> VACCINUS | 2020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73482" y="1028700"/>
            <a:ext cx="10487918" cy="1246442"/>
            <a:chOff x="0" y="0"/>
            <a:chExt cx="13983891" cy="16619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2878"/>
              <a:ext cx="13983891" cy="108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60"/>
                </a:lnSpc>
              </a:pPr>
              <a:r>
                <a:rPr lang="en-US" sz="5600" spc="560">
                  <a:solidFill>
                    <a:srgbClr val="FFFFFF"/>
                  </a:solidFill>
                  <a:latin typeface="Montserrat Classic Bold"/>
                </a:rPr>
                <a:t>ESCOLHA DO TEMA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84074"/>
              <a:ext cx="13983891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6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98684" y="8055356"/>
            <a:ext cx="1052015" cy="10095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207994" y="3686551"/>
            <a:ext cx="1235111" cy="10559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00000">
            <a:off x="12399471" y="-412186"/>
            <a:ext cx="3608397" cy="377622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32420" y="4860090"/>
            <a:ext cx="12124348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303030"/>
                </a:solidFill>
                <a:latin typeface="Anonymous Pro"/>
              </a:rPr>
              <a:t>Cerca de 50% das vacinas são deterioradas no transporte."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30636" y="6264105"/>
            <a:ext cx="1212434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3030"/>
                </a:solidFill>
                <a:latin typeface="Open Sans Light"/>
              </a:rPr>
              <a:t>- 2019,  OMS (Organização Mundial de Saúde)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2420" y="7084096"/>
            <a:ext cx="12124348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63636"/>
                </a:solidFill>
                <a:latin typeface="Montserrat Light Bold"/>
              </a:rPr>
              <a:t>Um grande prejuízo para o setor da saúde, tanto ao financeiro, quanto ao bem comum.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89672" y="6846862"/>
            <a:ext cx="1993632" cy="19936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89672" y="3942876"/>
            <a:ext cx="1993632" cy="19936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942876"/>
            <a:ext cx="1993632" cy="19936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6700905"/>
            <a:ext cx="1993632" cy="19936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42202" y="4290686"/>
            <a:ext cx="1288572" cy="129801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505424" y="787343"/>
            <a:ext cx="13228685" cy="1837791"/>
            <a:chOff x="0" y="0"/>
            <a:chExt cx="17638247" cy="24503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2350"/>
              <a:ext cx="17638247" cy="1701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80"/>
                </a:lnSpc>
              </a:pPr>
              <a:r>
                <a:rPr lang="en-US" sz="8800" spc="879">
                  <a:solidFill>
                    <a:srgbClr val="FFFFFF"/>
                  </a:solidFill>
                  <a:latin typeface="Montserrat Classic Bold"/>
                </a:rPr>
                <a:t>PROBLEMÁTICA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78776"/>
              <a:ext cx="17638247" cy="47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7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42202" y="7194673"/>
            <a:ext cx="1288572" cy="12980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96530" y="7048715"/>
            <a:ext cx="1288572" cy="129801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96530" y="4290686"/>
            <a:ext cx="1288572" cy="129801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62291" y="262126"/>
            <a:ext cx="2588953" cy="236300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860616" y="9639129"/>
            <a:ext cx="3746987" cy="31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82"/>
              </a:lnSpc>
            </a:pPr>
            <a:r>
              <a:rPr lang="en-US" sz="1801" spc="360">
                <a:solidFill>
                  <a:srgbClr val="74AEDB"/>
                </a:solidFill>
                <a:latin typeface="Montserrat Classic"/>
              </a:rPr>
              <a:t> VACCINUS | 2020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69083" y="7380568"/>
            <a:ext cx="2576815" cy="65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320">
                <a:solidFill>
                  <a:srgbClr val="FFFFFF"/>
                </a:solidFill>
                <a:latin typeface="Montserrat Classic Bold"/>
              </a:rPr>
              <a:t>2: Quebra da cadeia fria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9083" y="4246153"/>
            <a:ext cx="2576815" cy="140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FFFFFF"/>
                </a:solidFill>
                <a:latin typeface="Montserrat Classic Bold"/>
              </a:rPr>
              <a:t>1</a:t>
            </a:r>
            <a:r>
              <a:rPr lang="en-US" sz="2531">
                <a:solidFill>
                  <a:srgbClr val="FFFFFF"/>
                </a:solidFill>
                <a:latin typeface="Montserrat Classic Bold"/>
              </a:rPr>
              <a:t>:  Ausência de soluções para controle de temperatura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92809" y="4246153"/>
            <a:ext cx="2576815" cy="140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FFFFFF"/>
                </a:solidFill>
                <a:latin typeface="Montserrat Classic Bold"/>
              </a:rPr>
              <a:t>3: Perda de propriedades físico-químicas das vacinas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92809" y="7004182"/>
            <a:ext cx="2576815" cy="140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FFFFFF"/>
                </a:solidFill>
                <a:latin typeface="Montserrat Classic Bold"/>
              </a:rPr>
              <a:t>4</a:t>
            </a:r>
            <a:r>
              <a:rPr lang="en-US" sz="2531">
                <a:solidFill>
                  <a:srgbClr val="FFFFFF"/>
                </a:solidFill>
                <a:latin typeface="Montserrat Classic Bold"/>
              </a:rPr>
              <a:t>: Falta de Leva de Vacinas devido as perdas.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82002" y="535781"/>
            <a:ext cx="4046814" cy="31754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604" r="0" b="604"/>
          <a:stretch>
            <a:fillRect/>
          </a:stretch>
        </p:blipFill>
        <p:spPr>
          <a:xfrm flipH="false" flipV="false" rot="0">
            <a:off x="243291" y="1163501"/>
            <a:ext cx="12084515" cy="89640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2000" r="0" b="2000"/>
          <a:stretch>
            <a:fillRect/>
          </a:stretch>
        </p:blipFill>
        <p:spPr>
          <a:xfrm flipH="false" flipV="false" rot="0">
            <a:off x="429388" y="1320369"/>
            <a:ext cx="12252614" cy="880715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97487" y="387937"/>
            <a:ext cx="10141976" cy="4175023"/>
            <a:chOff x="0" y="0"/>
            <a:chExt cx="13522635" cy="55666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3522635" cy="1556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84"/>
                </a:lnSpc>
              </a:pPr>
              <a:r>
                <a:rPr lang="en-US" sz="8076">
                  <a:solidFill>
                    <a:srgbClr val="FFFFFF"/>
                  </a:solidFill>
                  <a:latin typeface="Montserrat Classic Bold"/>
                </a:rPr>
                <a:t>Solução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94068"/>
              <a:ext cx="13522635" cy="40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82002" y="9746201"/>
            <a:ext cx="3299309" cy="28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8"/>
              </a:lnSpc>
            </a:pPr>
            <a:r>
              <a:rPr lang="en-US" sz="1586" spc="317">
                <a:solidFill>
                  <a:srgbClr val="FFFFFF"/>
                </a:solidFill>
                <a:latin typeface="Montserrat Classic"/>
              </a:rPr>
              <a:t>VACCINUS | 2020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6104" y="1028700"/>
            <a:ext cx="11409659" cy="409927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736104" y="328298"/>
            <a:ext cx="3681731" cy="5594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971" b="0"/>
          <a:stretch>
            <a:fillRect/>
          </a:stretch>
        </p:blipFill>
        <p:spPr>
          <a:xfrm flipH="false" flipV="false" rot="0">
            <a:off x="736104" y="5423216"/>
            <a:ext cx="11409659" cy="40325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5638" t="0" r="53310" b="0"/>
          <a:stretch>
            <a:fillRect/>
          </a:stretch>
        </p:blipFill>
        <p:spPr>
          <a:xfrm flipH="false" flipV="false" rot="0">
            <a:off x="12505589" y="1028700"/>
            <a:ext cx="5308104" cy="84270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19243" y="261623"/>
            <a:ext cx="351545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303030"/>
                </a:solidFill>
                <a:latin typeface="Montserrat Light Bold"/>
              </a:rPr>
              <a:t>Trello - Kanban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0577" y="5453304"/>
            <a:ext cx="373104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303030"/>
                </a:solidFill>
                <a:latin typeface="Montserrat Light Bold"/>
              </a:rPr>
              <a:t>Banco de Dados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3023176" y="301630"/>
            <a:ext cx="4236124" cy="5594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3175615" y="261623"/>
            <a:ext cx="393124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303030"/>
                </a:solidFill>
                <a:latin typeface="Montserrat Light Bold"/>
              </a:rPr>
              <a:t>Site Institucional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700000">
            <a:off x="1509851" y="31938"/>
            <a:ext cx="2364796" cy="24747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00000">
            <a:off x="4690476" y="-175853"/>
            <a:ext cx="2793093" cy="15934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700000">
            <a:off x="3597276" y="2429480"/>
            <a:ext cx="2505566" cy="19660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87032">
            <a:off x="7345234" y="-79316"/>
            <a:ext cx="2885110" cy="27035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2700000">
            <a:off x="1110845" y="3977406"/>
            <a:ext cx="1945205" cy="18666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2700000">
            <a:off x="2232177" y="6806617"/>
            <a:ext cx="2421317" cy="20701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286083" y="3989594"/>
            <a:ext cx="2215795" cy="259720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362902" y="2894141"/>
            <a:ext cx="4835426" cy="6589187"/>
            <a:chOff x="0" y="0"/>
            <a:chExt cx="6447234" cy="87855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9428"/>
              <a:ext cx="6447234" cy="2228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latin typeface="Montserrat Classic Bold"/>
                </a:rPr>
                <a:t>Fale conosco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5719" y="4017144"/>
              <a:ext cx="6411516" cy="41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36"/>
                </a:lnSpc>
              </a:pPr>
              <a:r>
                <a:rPr lang="en-US" sz="2214">
                  <a:solidFill>
                    <a:srgbClr val="303030"/>
                  </a:solidFill>
                  <a:latin typeface="Montserrat Classic Bold"/>
                </a:rPr>
                <a:t>Endereço para correspondência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1689497" y="300605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5719" y="4504922"/>
              <a:ext cx="6411516" cy="844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31"/>
                </a:lnSpc>
              </a:pPr>
              <a:r>
                <a:rPr lang="en-US" sz="1687">
                  <a:solidFill>
                    <a:srgbClr val="303030"/>
                  </a:solidFill>
                  <a:latin typeface="Montserrat Light"/>
                </a:rPr>
                <a:t>Rua Marechal Floriano, 123 | Curitiba - PR | Brasil | 12345-678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5719" y="6095527"/>
              <a:ext cx="6411516" cy="486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84"/>
                </a:lnSpc>
              </a:pPr>
              <a:r>
                <a:rPr lang="en-US" sz="2531">
                  <a:solidFill>
                    <a:srgbClr val="303030"/>
                  </a:solidFill>
                  <a:latin typeface="Montserrat Classic Bold"/>
                </a:rPr>
                <a:t>E-mail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5719" y="6664302"/>
              <a:ext cx="6411516" cy="4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31"/>
                </a:lnSpc>
              </a:pPr>
              <a:r>
                <a:rPr lang="en-US" sz="1687">
                  <a:solidFill>
                    <a:srgbClr val="303030"/>
                  </a:solidFill>
                  <a:latin typeface="Montserrat Light"/>
                </a:rPr>
                <a:t>alo@sitebacana.com.br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5719" y="7813675"/>
              <a:ext cx="6411516" cy="486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84"/>
                </a:lnSpc>
              </a:pPr>
              <a:r>
                <a:rPr lang="en-US" sz="2531">
                  <a:solidFill>
                    <a:srgbClr val="303030"/>
                  </a:solidFill>
                  <a:latin typeface="Montserrat Classic Bold"/>
                </a:rPr>
                <a:t>Telefone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5719" y="8382451"/>
              <a:ext cx="6411516" cy="4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31"/>
                </a:lnSpc>
              </a:pPr>
              <a:r>
                <a:rPr lang="en-US" sz="1687">
                  <a:solidFill>
                    <a:srgbClr val="303030"/>
                  </a:solidFill>
                  <a:latin typeface="Montserrat Light"/>
                </a:rPr>
                <a:t>(12) 3456-7890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03658" y="-559329"/>
            <a:ext cx="1754684" cy="34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843" spc="168">
                <a:solidFill>
                  <a:srgbClr val="74AEDB"/>
                </a:solidFill>
                <a:latin typeface="Montserrat Classic"/>
              </a:rPr>
              <a:t>GUIA DE PRIMEIROS SOCORROS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DAEJxLhjEb8</dc:identifier>
  <dcterms:modified xsi:type="dcterms:W3CDTF">2011-08-01T06:04:30Z</dcterms:modified>
  <cp:revision>1</cp:revision>
  <dc:title>Hospital Vetor Ícones Médica Assistência Médica Apresentação</dc:title>
</cp:coreProperties>
</file>